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20" autoAdjust="0"/>
  </p:normalViewPr>
  <p:slideViewPr>
    <p:cSldViewPr snapToGrid="0">
      <p:cViewPr>
        <p:scale>
          <a:sx n="60" d="100"/>
          <a:sy n="60" d="100"/>
        </p:scale>
        <p:origin x="1182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13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9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4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0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2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5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8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67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9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9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7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BCEE-AB76-42DF-9CD2-13B54017C6B5}" type="datetimeFigureOut">
              <a:rPr lang="hu-HU" smtClean="0"/>
              <a:t>2022. 09. 12.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4FB0-0DE6-4E1E-B5D5-EA2EE43D3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10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budagroup.hu/" TargetMode="External"/><Relationship Id="rId4" Type="http://schemas.openxmlformats.org/officeDocument/2006/relationships/hyperlink" Target="mailto:karrier@obudagroup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AACFAD-DC38-18BA-1BE3-7F592CB68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8" y="4784733"/>
            <a:ext cx="4673600" cy="2865242"/>
          </a:xfrm>
        </p:spPr>
        <p:txBody>
          <a:bodyPr>
            <a:normAutofit/>
          </a:bodyPr>
          <a:lstStyle/>
          <a:p>
            <a:pPr algn="l"/>
            <a:r>
              <a:rPr lang="hu-HU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INTERN</a:t>
            </a:r>
            <a:br>
              <a:rPr lang="hu-HU" sz="54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827E407-9364-9676-8F54-5A3BA2FE8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286" y="6139543"/>
            <a:ext cx="6629398" cy="15104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Óbuda-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Újlak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Zrt. (Óbuda Group),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Hungary's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management and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consultancy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hu-HU" sz="2400" b="1" dirty="0" err="1">
                <a:solidFill>
                  <a:srgbClr val="96BF1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24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ngineer</a:t>
            </a:r>
            <a:r>
              <a:rPr lang="hu-HU" sz="24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</a:t>
            </a:r>
            <a:r>
              <a:rPr lang="hu-HU" sz="2400" b="1" dirty="0">
                <a:solidFill>
                  <a:srgbClr val="96BF1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hu-H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 in Debrecen.</a:t>
            </a:r>
          </a:p>
          <a:p>
            <a:pPr algn="just"/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402B86E2-AC49-7FA4-6275-5640A6CA8C2A}"/>
              </a:ext>
            </a:extLst>
          </p:cNvPr>
          <p:cNvSpPr/>
          <p:nvPr/>
        </p:nvSpPr>
        <p:spPr>
          <a:xfrm>
            <a:off x="-18143" y="-3244"/>
            <a:ext cx="12192000" cy="5941475"/>
          </a:xfrm>
          <a:prstGeom prst="wedgeRectCallout">
            <a:avLst>
              <a:gd name="adj1" fmla="val -8373"/>
              <a:gd name="adj2" fmla="val 7728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7734A7E-0A35-F9A8-6E62-970CD256D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57" y="14914945"/>
            <a:ext cx="2532857" cy="9457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7E2D211-BA90-70DC-0AA4-C96A8D5B86D9}"/>
              </a:ext>
            </a:extLst>
          </p:cNvPr>
          <p:cNvSpPr txBox="1"/>
          <p:nvPr/>
        </p:nvSpPr>
        <p:spPr>
          <a:xfrm>
            <a:off x="5370286" y="8210463"/>
            <a:ext cx="6571342" cy="3440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hu-HU" sz="2200" dirty="0">
              <a:solidFill>
                <a:srgbClr val="96BF1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You'll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engineers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primarily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professionally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administration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 an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 of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daily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endParaRPr lang="hu-HU" dirty="0">
              <a:solidFill>
                <a:srgbClr val="22222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endParaRPr lang="hu-HU" dirty="0">
              <a:solidFill>
                <a:srgbClr val="22222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Assistance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site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managers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Involvement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design management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EC98B61-453D-9E90-D589-5E9CB92667DE}"/>
              </a:ext>
            </a:extLst>
          </p:cNvPr>
          <p:cNvSpPr txBox="1"/>
          <p:nvPr/>
        </p:nvSpPr>
        <p:spPr>
          <a:xfrm>
            <a:off x="250372" y="8210463"/>
            <a:ext cx="458651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2200" b="1" dirty="0">
                <a:solidFill>
                  <a:srgbClr val="96BF1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pursuing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University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civil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English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MS Office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(Word, Excel, PowerPoint, Outlook)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eager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hu-HU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AAB322D-4C2B-2D10-C272-BF995F50627A}"/>
              </a:ext>
            </a:extLst>
          </p:cNvPr>
          <p:cNvSpPr txBox="1"/>
          <p:nvPr/>
        </p:nvSpPr>
        <p:spPr>
          <a:xfrm>
            <a:off x="232228" y="12791629"/>
            <a:ext cx="4604659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It’s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nice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have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Chinese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language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knowledge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any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experience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construction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industry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A4F3308-0DF1-7D3F-C3BE-75099CA9275F}"/>
              </a:ext>
            </a:extLst>
          </p:cNvPr>
          <p:cNvSpPr txBox="1"/>
          <p:nvPr/>
        </p:nvSpPr>
        <p:spPr>
          <a:xfrm>
            <a:off x="5370286" y="11700350"/>
            <a:ext cx="6763658" cy="302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expect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</a:t>
            </a:r>
            <a:r>
              <a:rPr lang="hu-HU" sz="2200" b="1" dirty="0">
                <a:solidFill>
                  <a:srgbClr val="96BF1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Competitive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intern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salary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be part of a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truly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diverse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international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team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consultation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with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our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experts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supportive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professional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environment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development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Long-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term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career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opportunity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Site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visits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our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ongoing</a:t>
            </a:r>
            <a:r>
              <a:rPr lang="hu-HU" dirty="0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hu-HU" dirty="0">
              <a:solidFill>
                <a:srgbClr val="22222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79E6A8A-EF81-1102-9CC8-1BFD7CB2776C}"/>
              </a:ext>
            </a:extLst>
          </p:cNvPr>
          <p:cNvSpPr txBox="1"/>
          <p:nvPr/>
        </p:nvSpPr>
        <p:spPr>
          <a:xfrm>
            <a:off x="232229" y="14581014"/>
            <a:ext cx="85779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Place</a:t>
            </a:r>
            <a:r>
              <a:rPr lang="hu-HU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work</a:t>
            </a:r>
            <a:r>
              <a:rPr lang="hu-HU" b="1" dirty="0">
                <a:solidFill>
                  <a:srgbClr val="96BF1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Debrecen, Déli Ipari Park</a:t>
            </a:r>
            <a:b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22222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Please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send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your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CV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karrier@obudagroup.hu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b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Read more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about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us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www.obudagroup.hu</a:t>
            </a:r>
            <a:r>
              <a:rPr lang="hu-HU" b="1" dirty="0">
                <a:solidFill>
                  <a:srgbClr val="22222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A9F9F89B-3568-96EC-0AB1-D1274D5B8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457" y="88199"/>
            <a:ext cx="1001487" cy="373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239</Words>
  <Application>Microsoft Office PowerPoint</Application>
  <PresentationFormat>Egyéni</PresentationFormat>
  <Paragraphs>29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Office-téma</vt:lpstr>
      <vt:lpstr>INTERN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PROGRAM</dc:title>
  <dc:creator>Alkusz Kincső</dc:creator>
  <cp:lastModifiedBy>Alkusz Kincső</cp:lastModifiedBy>
  <cp:revision>3</cp:revision>
  <dcterms:created xsi:type="dcterms:W3CDTF">2022-09-12T13:41:31Z</dcterms:created>
  <dcterms:modified xsi:type="dcterms:W3CDTF">2022-09-12T14:58:04Z</dcterms:modified>
</cp:coreProperties>
</file>